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57" r:id="rId5"/>
    <p:sldId id="262" r:id="rId6"/>
    <p:sldId id="258" r:id="rId7"/>
    <p:sldId id="259" r:id="rId8"/>
    <p:sldId id="260" r:id="rId9"/>
    <p:sldId id="261" r:id="rId10"/>
    <p:sldId id="263" r:id="rId1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40" autoAdjust="0"/>
    <p:restoredTop sz="94660"/>
  </p:normalViewPr>
  <p:slideViewPr>
    <p:cSldViewPr>
      <p:cViewPr>
        <p:scale>
          <a:sx n="100" d="100"/>
          <a:sy n="100" d="100"/>
        </p:scale>
        <p:origin x="1464" y="522"/>
      </p:cViewPr>
      <p:guideLst>
        <p:guide orient="horz" pos="2160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11/6/2016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11/6/2016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11/6/2016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11/6/2016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11/6/2016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11/6/2016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11/6/2016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11/6/2016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11/6/2016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11/6/2016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11/6/2016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11/6/2016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11/6/2016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11/6/2016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FactoryGirl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Improving testing with </a:t>
            </a:r>
            <a:r>
              <a:rPr lang="en-US" dirty="0" err="1"/>
              <a:t>factorygirl</a:t>
            </a:r>
            <a:endParaRPr lang="en-US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303">
        <p:fade/>
      </p:transition>
    </mc:Choice>
    <mc:Fallback>
      <p:transition spd="med" advTm="143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“Gem install ‘</a:t>
            </a:r>
            <a:r>
              <a:rPr lang="en-US" dirty="0" err="1"/>
              <a:t>factory_girl</a:t>
            </a:r>
            <a:r>
              <a:rPr lang="en-US" dirty="0"/>
              <a:t>’” to </a:t>
            </a:r>
            <a:r>
              <a:rPr lang="en-US" dirty="0" err="1"/>
              <a:t>Gemfile</a:t>
            </a:r>
            <a:r>
              <a:rPr lang="en-US" dirty="0"/>
              <a:t> and run bundle install</a:t>
            </a:r>
          </a:p>
          <a:p>
            <a:r>
              <a:rPr lang="en-US" dirty="0"/>
              <a:t>Or simply run `gem install </a:t>
            </a:r>
            <a:r>
              <a:rPr lang="en-US" dirty="0" err="1"/>
              <a:t>factory_girl</a:t>
            </a:r>
            <a:r>
              <a:rPr lang="en-US" dirty="0"/>
              <a:t>` from the shell</a:t>
            </a: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930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239">
        <p:fade/>
      </p:transition>
    </mc:Choice>
    <mc:Fallback>
      <p:transition spd="med" advTm="1223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12" y="1143000"/>
            <a:ext cx="11351386" cy="4495800"/>
          </a:xfr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106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6599">
        <p:fade/>
      </p:transition>
    </mc:Choice>
    <mc:Fallback>
      <p:transition spd="med" advTm="465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2" y="609600"/>
            <a:ext cx="10376932" cy="5783263"/>
          </a:xfr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914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8003">
        <p:fade/>
      </p:transition>
    </mc:Choice>
    <mc:Fallback>
      <p:transition spd="med" advTm="380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2" y="1676400"/>
            <a:ext cx="10908765" cy="1023188"/>
          </a:xfr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209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3632">
        <p:fade/>
      </p:transition>
    </mc:Choice>
    <mc:Fallback>
      <p:transition spd="med" advTm="736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676400"/>
            <a:ext cx="11373736" cy="10668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3810000"/>
            <a:ext cx="11365965" cy="98548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80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9865">
        <p:fade/>
      </p:transition>
    </mc:Choice>
    <mc:Fallback>
      <p:transition spd="med" advTm="698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2590800"/>
            <a:ext cx="10360501" cy="1223963"/>
          </a:xfrm>
        </p:spPr>
        <p:txBody>
          <a:bodyPr/>
          <a:lstStyle/>
          <a:p>
            <a:pPr algn="ctr"/>
            <a:r>
              <a:rPr lang="en-US" sz="7200" dirty="0"/>
              <a:t>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028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278">
        <p:fade/>
      </p:transition>
    </mc:Choice>
    <mc:Fallback>
      <p:transition spd="med" advTm="527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4873beb7-5857-4685-be1f-d57550cc96c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72</TotalTime>
  <Words>32</Words>
  <Application>Microsoft Office PowerPoint</Application>
  <PresentationFormat>Custom</PresentationFormat>
  <Paragraphs>6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Tech 16x9</vt:lpstr>
      <vt:lpstr>FactoryGirl</vt:lpstr>
      <vt:lpstr>GETTING STARTED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FactoryGirl</dc:title>
  <dc:creator>SaiGoN</dc:creator>
  <cp:lastModifiedBy>SaiGoN</cp:lastModifiedBy>
  <cp:revision>4</cp:revision>
  <dcterms:created xsi:type="dcterms:W3CDTF">2016-11-06T06:24:10Z</dcterms:created>
  <dcterms:modified xsi:type="dcterms:W3CDTF">2016-11-06T07:36:24Z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